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3EE"/>
    <a:srgbClr val="4BD0FF"/>
    <a:srgbClr val="6699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040CAA8-4730-4453-A7B7-C669B16F5FFC}" type="datetimeFigureOut">
              <a:rPr lang="pt-PT" smtClean="0"/>
              <a:t>30/03/2019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54EC2D5-4985-4539-B9E7-9C0BDC34433E}" type="slidenum">
              <a:rPr lang="pt-PT" smtClean="0"/>
              <a:t>‹#›</a:t>
            </a:fld>
            <a:endParaRPr lang="pt-PT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MSIPCMContentMarking" descr="{&quot;HashCode&quot;:-1699574231,&quot;Placement&quot;:&quot;Footer&quot;}"/>
          <p:cNvSpPr txBox="1"/>
          <p:nvPr userDrawn="1"/>
        </p:nvSpPr>
        <p:spPr>
          <a:xfrm>
            <a:off x="0" y="6646927"/>
            <a:ext cx="619703" cy="211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pt-PT" sz="700" smtClean="0">
                <a:solidFill>
                  <a:srgbClr val="000000"/>
                </a:solidFill>
                <a:latin typeface="Calibri" panose="020F0502020204030204" pitchFamily="34" charset="0"/>
              </a:rPr>
              <a:t>C2 General</a:t>
            </a:r>
            <a:endParaRPr lang="pt-PT" sz="7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16048"/>
            <a:ext cx="7772400" cy="964680"/>
          </a:xfrm>
        </p:spPr>
        <p:txBody>
          <a:bodyPr>
            <a:normAutofit/>
          </a:bodyPr>
          <a:lstStyle/>
          <a:p>
            <a:r>
              <a:rPr lang="pt-PT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ell MT" panose="02020503060305020303" pitchFamily="18" charset="0"/>
              </a:rPr>
              <a:t>Cianite</a:t>
            </a:r>
            <a:endParaRPr lang="pt-PT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ell MT" panose="020205030603050203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0" y="1340768"/>
            <a:ext cx="4310721" cy="4680520"/>
          </a:xfrm>
        </p:spPr>
        <p:txBody>
          <a:bodyPr>
            <a:normAutofit/>
          </a:bodyPr>
          <a:lstStyle/>
          <a:p>
            <a:pPr algn="l"/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Nome:</a:t>
            </a:r>
            <a:r>
              <a:rPr lang="pt-PT" sz="2400" dirty="0" smtClean="0">
                <a:latin typeface="Baskerville Old Face" panose="02020602080505020303" pitchFamily="18" charset="0"/>
              </a:rPr>
              <a:t> </a:t>
            </a:r>
            <a:r>
              <a:rPr lang="pt-PT" sz="24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cianite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Composição química: </a:t>
            </a:r>
            <a:r>
              <a:rPr lang="pt-PT" sz="24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Al</a:t>
            </a:r>
            <a:r>
              <a:rPr lang="pt-PT" sz="2400" baseline="-250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2</a:t>
            </a:r>
            <a:r>
              <a:rPr lang="pt-PT" sz="24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SiO</a:t>
            </a:r>
            <a:r>
              <a:rPr lang="pt-PT" sz="2400" baseline="-250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5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Densidade: </a:t>
            </a:r>
            <a:r>
              <a:rPr lang="pt-PT" sz="24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3,6-3,7 </a:t>
            </a:r>
            <a:r>
              <a:rPr lang="pt-PT" sz="24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gm/cm</a:t>
            </a:r>
            <a:r>
              <a:rPr lang="pt-PT" sz="2400" baseline="300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3</a:t>
            </a:r>
            <a:endParaRPr lang="pt-PT" sz="2400" dirty="0" smtClean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algn="l"/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Dureza: </a:t>
            </a:r>
            <a:r>
              <a:rPr lang="pt-PT" sz="24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4,5-7 na escala de Mohs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Clivagem: </a:t>
            </a:r>
            <a:r>
              <a:rPr lang="pt-PT" sz="24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perfeita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Brilho: </a:t>
            </a:r>
            <a:r>
              <a:rPr lang="pt-PT" sz="24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Vítreo (não metálico)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Traço: </a:t>
            </a:r>
            <a:r>
              <a:rPr lang="pt-PT" sz="24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Branco</a:t>
            </a:r>
          </a:p>
          <a:p>
            <a:pPr algn="l"/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Cor: </a:t>
            </a:r>
            <a:r>
              <a:rPr lang="pt-PT" sz="24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Azul</a:t>
            </a:r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,</a:t>
            </a:r>
            <a:r>
              <a:rPr lang="pt-PT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 incolor</a:t>
            </a:r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, </a:t>
            </a:r>
            <a:r>
              <a:rPr lang="pt-PT" sz="24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verde</a:t>
            </a:r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 e </a:t>
            </a:r>
            <a:r>
              <a:rPr lang="pt-PT" sz="2400" dirty="0" smtClean="0">
                <a:solidFill>
                  <a:srgbClr val="663300"/>
                </a:solidFill>
                <a:latin typeface="Baskerville Old Face" panose="02020602080505020303" pitchFamily="18" charset="0"/>
              </a:rPr>
              <a:t>castanho</a:t>
            </a:r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 </a:t>
            </a:r>
            <a:r>
              <a:rPr lang="pt-PT" sz="2400" dirty="0" smtClean="0">
                <a:solidFill>
                  <a:srgbClr val="0093EE"/>
                </a:solidFill>
                <a:latin typeface="Baskerville Old Face" panose="02020602080505020303" pitchFamily="18" charset="0"/>
              </a:rPr>
              <a:t>(Alocromático)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3284983"/>
            <a:ext cx="3281183" cy="32811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Resultado de imagem para cianite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3281183" cy="29068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184725"/>
            <a:ext cx="11430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745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-171400"/>
            <a:ext cx="7772400" cy="1152128"/>
          </a:xfrm>
        </p:spPr>
        <p:txBody>
          <a:bodyPr>
            <a:normAutofit/>
          </a:bodyPr>
          <a:lstStyle/>
          <a:p>
            <a:r>
              <a:rPr lang="pt-PT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ell MT" panose="02020503060305020303" pitchFamily="18" charset="0"/>
              </a:rPr>
              <a:t>Cianite</a:t>
            </a:r>
            <a:endParaRPr lang="pt-PT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ell MT" panose="020205030603050203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0" y="1124744"/>
            <a:ext cx="4310721" cy="4320480"/>
          </a:xfrm>
        </p:spPr>
        <p:txBody>
          <a:bodyPr>
            <a:normAutofit/>
          </a:bodyPr>
          <a:lstStyle/>
          <a:p>
            <a:r>
              <a:rPr lang="pt-PT" sz="4000" dirty="0">
                <a:solidFill>
                  <a:schemeClr val="tx1"/>
                </a:solidFill>
                <a:latin typeface="Baskerville Old Face" panose="02020602080505020303" pitchFamily="18" charset="0"/>
              </a:rPr>
              <a:t>Curiosidades:</a:t>
            </a:r>
            <a:endParaRPr lang="pt-PT" sz="4000" dirty="0" smtClean="0">
              <a:solidFill>
                <a:schemeClr val="tx1"/>
              </a:solidFill>
              <a:latin typeface="Baskerville Old Face" panose="02020602080505020303" pitchFamily="18" charset="0"/>
            </a:endParaRPr>
          </a:p>
          <a:p>
            <a:pPr algn="l"/>
            <a:endParaRPr lang="pt-PT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  <a:p>
            <a:pPr algn="l"/>
            <a:r>
              <a:rPr lang="pt-PT" sz="2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Este mineral </a:t>
            </a:r>
            <a:r>
              <a:rPr lang="pt-PT" sz="240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é extraído </a:t>
            </a:r>
            <a:r>
              <a:rPr lang="pt-PT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na </a:t>
            </a:r>
            <a:r>
              <a:rPr lang="pt-PT" dirty="0">
                <a:solidFill>
                  <a:schemeClr val="tx1"/>
                </a:solidFill>
                <a:latin typeface="Baskerville Old Face" panose="02020602080505020303" pitchFamily="18" charset="0"/>
              </a:rPr>
              <a:t>Suíça, </a:t>
            </a:r>
            <a:r>
              <a:rPr lang="pt-PT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Quénia</a:t>
            </a:r>
            <a:r>
              <a:rPr lang="pt-PT" dirty="0">
                <a:solidFill>
                  <a:schemeClr val="tx1"/>
                </a:solidFill>
                <a:latin typeface="Baskerville Old Face" panose="02020602080505020303" pitchFamily="18" charset="0"/>
              </a:rPr>
              <a:t>, </a:t>
            </a:r>
            <a:r>
              <a:rPr lang="pt-PT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Birmânia, </a:t>
            </a:r>
            <a:r>
              <a:rPr lang="pt-PT" dirty="0">
                <a:solidFill>
                  <a:schemeClr val="tx1"/>
                </a:solidFill>
                <a:latin typeface="Baskerville Old Face" panose="02020602080505020303" pitchFamily="18" charset="0"/>
              </a:rPr>
              <a:t>Áustria e </a:t>
            </a:r>
            <a:r>
              <a:rPr lang="pt-PT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Brasil;</a:t>
            </a:r>
          </a:p>
          <a:p>
            <a:pPr algn="l"/>
            <a:r>
              <a:rPr lang="pt-PT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É usado na porcelana;</a:t>
            </a:r>
          </a:p>
          <a:p>
            <a:pPr algn="l"/>
            <a:r>
              <a:rPr lang="pt-PT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Eletricidade;</a:t>
            </a:r>
          </a:p>
          <a:p>
            <a:pPr algn="l"/>
            <a:r>
              <a:rPr lang="pt-PT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Na produção de jóias.</a:t>
            </a:r>
          </a:p>
          <a:p>
            <a:pPr algn="l"/>
            <a:endParaRPr lang="pt-PT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3284983"/>
            <a:ext cx="3281183" cy="32811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Resultado de imagem para cianite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3281183" cy="29068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6588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74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Baskerville Old Face</vt:lpstr>
      <vt:lpstr>Bell MT</vt:lpstr>
      <vt:lpstr>Calibri</vt:lpstr>
      <vt:lpstr>Century Gothic</vt:lpstr>
      <vt:lpstr>Courier New</vt:lpstr>
      <vt:lpstr>Palatino Linotype</vt:lpstr>
      <vt:lpstr>Executive</vt:lpstr>
      <vt:lpstr>Cianite</vt:lpstr>
      <vt:lpstr>Cianite</vt:lpstr>
    </vt:vector>
  </TitlesOfParts>
  <Company>M. E. - GEPE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Cianite</dc:title>
  <dc:creator>Aluno</dc:creator>
  <cp:lastModifiedBy>Pinto, Dina, Vodafone Portugal</cp:lastModifiedBy>
  <cp:revision>10</cp:revision>
  <dcterms:created xsi:type="dcterms:W3CDTF">2019-03-14T11:03:14Z</dcterms:created>
  <dcterms:modified xsi:type="dcterms:W3CDTF">2019-03-30T19:35:06Z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359f705-2ba0-454b-9cfc-6ce5bcaac040_Enabled">
    <vt:lpwstr>True</vt:lpwstr>
  </property>
  <property fmtid="{D5CDD505-2E9C-101B-9397-08002B2CF9AE}" pid="3" name="MSIP_Label_0359f705-2ba0-454b-9cfc-6ce5bcaac040_SiteId">
    <vt:lpwstr>68283f3b-8487-4c86-adb3-a5228f18b893</vt:lpwstr>
  </property>
  <property fmtid="{D5CDD505-2E9C-101B-9397-08002B2CF9AE}" pid="4" name="MSIP_Label_0359f705-2ba0-454b-9cfc-6ce5bcaac040_Owner">
    <vt:lpwstr>Dina.Pinto@vodafone.com</vt:lpwstr>
  </property>
  <property fmtid="{D5CDD505-2E9C-101B-9397-08002B2CF9AE}" pid="5" name="MSIP_Label_0359f705-2ba0-454b-9cfc-6ce5bcaac040_SetDate">
    <vt:lpwstr>2019-03-30T19:35:02.9782226Z</vt:lpwstr>
  </property>
  <property fmtid="{D5CDD505-2E9C-101B-9397-08002B2CF9AE}" pid="6" name="MSIP_Label_0359f705-2ba0-454b-9cfc-6ce5bcaac040_Name">
    <vt:lpwstr>C2 General</vt:lpwstr>
  </property>
  <property fmtid="{D5CDD505-2E9C-101B-9397-08002B2CF9AE}" pid="7" name="MSIP_Label_0359f705-2ba0-454b-9cfc-6ce5bcaac040_Application">
    <vt:lpwstr>Microsoft Azure Information Protection</vt:lpwstr>
  </property>
  <property fmtid="{D5CDD505-2E9C-101B-9397-08002B2CF9AE}" pid="8" name="MSIP_Label_0359f705-2ba0-454b-9cfc-6ce5bcaac040_Extended_MSFT_Method">
    <vt:lpwstr>Automatic</vt:lpwstr>
  </property>
  <property fmtid="{D5CDD505-2E9C-101B-9397-08002B2CF9AE}" pid="9" name="Sensitivity">
    <vt:lpwstr>C2 General</vt:lpwstr>
  </property>
</Properties>
</file>